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61" r:id="rId6"/>
    <p:sldId id="272" r:id="rId7"/>
    <p:sldId id="262" r:id="rId8"/>
    <p:sldId id="269" r:id="rId9"/>
    <p:sldId id="270" r:id="rId10"/>
    <p:sldId id="271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8FCF1-A7B0-4253-909B-C7DE9AF2C008}" type="datetimeFigureOut">
              <a:rPr lang="cs-CZ" smtClean="0"/>
              <a:pPr/>
              <a:t>27.3.2013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FD5E7-DF6F-4C19-9765-884040AB8B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9C23-B0A3-4764-859D-04A3CC661CF2}" type="datetimeFigureOut">
              <a:rPr lang="cs-CZ" smtClean="0"/>
              <a:pPr/>
              <a:t>27.3.2013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E7805-CD53-4CEE-97A3-C055CFEDF9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 sz="48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917F6-833B-4ED7-AB23-13F60B5FD97D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0DF2-52FC-4232-BA75-491156185A88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2719F-DCBF-451D-B8D6-704A106E95EA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D55584CF-0184-441B-8C64-CA7BD1CE1F1F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76F-8BEC-466C-9FE0-ABE7E859A95D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877664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cs-CZ" sz="3600" b="1" kern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itchFamily="18" charset="0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4038600" cy="40653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4008" y="2060848"/>
            <a:ext cx="4104456" cy="406531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778-90B2-4AC1-A916-001E1E0E3801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6AA9-FB51-417F-9622-97827CCC7D4D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7B4-D1FB-40B3-88DC-77E4954C5922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30E0-3B9D-4A2C-A470-C12E4300524D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4068-0968-4E2C-9DB9-F0C5DBD4E7B4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A39D-D1F4-4A9D-BDE0-BEE6ECCEA4A9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tx1">
                <a:alpha val="97000"/>
              </a:schemeClr>
            </a:gs>
            <a:gs pos="100000">
              <a:schemeClr val="tx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8147248" cy="3921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9EADB241-55D1-40B7-BFCA-45E79CC9AD7C}" type="datetime1">
              <a:rPr lang="cs-CZ" smtClean="0"/>
              <a:pPr/>
              <a:t>27.3.2013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Jan Mottl 4.B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21FA5CA-155F-4658-91C7-315C1E8BE9A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 descr="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51520" y="260648"/>
            <a:ext cx="4032448" cy="506180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6372200" y="332656"/>
            <a:ext cx="252028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5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Výukové materiály pro studenty</a:t>
            </a:r>
            <a:endParaRPr kumimoji="0" lang="cs-CZ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5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SSPŠ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2">
              <a:lumMod val="60000"/>
              <a:lumOff val="40000"/>
            </a:schemeClr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onza\Documents\&#352;kola\Maturitn&#237;%20projekt\Prezentace%20projektu%20-%20smy&#269;ka.pptx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cs-CZ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Matematika 3</a:t>
            </a:r>
            <a:endParaRPr lang="cs-CZ" sz="4800" b="1" dirty="0">
              <a:solidFill>
                <a:schemeClr val="bg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 smtClean="0"/>
              <a:t>Jan Mottl 4.B</a:t>
            </a:r>
          </a:p>
          <a:p>
            <a:endParaRPr lang="cs-CZ" sz="3000" dirty="0" smtClean="0"/>
          </a:p>
          <a:p>
            <a:r>
              <a:rPr lang="cs-CZ" sz="2600" dirty="0" smtClean="0"/>
              <a:t>Garant: Ing. Olga </a:t>
            </a:r>
            <a:r>
              <a:rPr lang="cs-CZ" sz="2600" dirty="0" err="1" smtClean="0"/>
              <a:t>Kaiferová</a:t>
            </a:r>
            <a:endParaRPr lang="cs-CZ" sz="2600" dirty="0" smtClean="0"/>
          </a:p>
          <a:p>
            <a:r>
              <a:rPr lang="cs-CZ" sz="2600" dirty="0" smtClean="0"/>
              <a:t>Konzultant: Mgr. Marta Kabátková</a:t>
            </a:r>
            <a:endParaRPr lang="cs-CZ" sz="2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Problémy:</a:t>
            </a:r>
          </a:p>
          <a:p>
            <a:pPr lvl="1"/>
            <a:r>
              <a:rPr lang="cs-CZ" dirty="0" smtClean="0"/>
              <a:t>Obrázky</a:t>
            </a:r>
          </a:p>
          <a:p>
            <a:pPr lvl="1"/>
            <a:r>
              <a:rPr lang="cs-CZ" dirty="0" smtClean="0"/>
              <a:t>Editor rovnic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778-90B2-4AC1-A916-001E1E0E3801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10" name="Zástupný symbol pro obsah 9" descr="Výukové materiály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137239"/>
            <a:ext cx="4320729" cy="411758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Plakát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Stejná grafika jako u analýzy</a:t>
            </a:r>
          </a:p>
          <a:p>
            <a:r>
              <a:rPr lang="cs-CZ" dirty="0" smtClean="0"/>
              <a:t>Vytvořeno v CorelDRAW10</a:t>
            </a:r>
            <a:endParaRPr lang="cs-CZ" dirty="0"/>
          </a:p>
        </p:txBody>
      </p:sp>
      <p:pic>
        <p:nvPicPr>
          <p:cNvPr id="10" name="Zástupný symbol pro obsah 9" descr="Plaká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586" y="2060575"/>
            <a:ext cx="2876978" cy="406558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4CF-0184-441B-8C64-CA7BD1CE1F1F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Booklet</a:t>
            </a:r>
            <a:endParaRPr lang="cs-CZ" dirty="0"/>
          </a:p>
        </p:txBody>
      </p:sp>
      <p:pic>
        <p:nvPicPr>
          <p:cNvPr id="10" name="Zástupný symbol pro obsah 9" descr="Booklet - přední stra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750" y="2074069"/>
            <a:ext cx="4038600" cy="4038600"/>
          </a:xfrm>
        </p:spPr>
      </p:pic>
      <p:pic>
        <p:nvPicPr>
          <p:cNvPr id="11" name="Zástupný symbol pro obsah 10" descr="Booklet - zadní stra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478794"/>
            <a:ext cx="4105275" cy="3229149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778-90B2-4AC1-A916-001E1E0E3801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Polep CD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Stejná grafika</a:t>
            </a:r>
          </a:p>
          <a:p>
            <a:endParaRPr lang="cs-CZ" dirty="0"/>
          </a:p>
        </p:txBody>
      </p:sp>
      <p:pic>
        <p:nvPicPr>
          <p:cNvPr id="8" name="Zástupný symbol pro obsah 7" descr="Polep C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63281" y="2060575"/>
            <a:ext cx="4065588" cy="4065588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778-90B2-4AC1-A916-001E1E0E3801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Webové stránky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39552" y="2060849"/>
            <a:ext cx="7848872" cy="576063"/>
          </a:xfrm>
        </p:spPr>
        <p:txBody>
          <a:bodyPr/>
          <a:lstStyle/>
          <a:p>
            <a:r>
              <a:rPr lang="cs-CZ" dirty="0" smtClean="0"/>
              <a:t>Vytvořeny pomocí Webnode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4CF-0184-441B-8C64-CA7BD1CE1F1F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9" name="Zástupný symbol pro obsah 8" descr="webovk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28429" y="2708275"/>
            <a:ext cx="5391968" cy="341788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Použitý 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MS Office Word 2010</a:t>
            </a:r>
          </a:p>
          <a:p>
            <a:r>
              <a:rPr lang="cs-CZ" dirty="0" smtClean="0"/>
              <a:t>MS Office Excel 2010</a:t>
            </a:r>
          </a:p>
          <a:p>
            <a:r>
              <a:rPr lang="cs-CZ" dirty="0" smtClean="0"/>
              <a:t>MS Office PowerPoint 2010</a:t>
            </a:r>
          </a:p>
          <a:p>
            <a:r>
              <a:rPr lang="cs-CZ" dirty="0" smtClean="0"/>
              <a:t>CorelDRAW 10</a:t>
            </a:r>
          </a:p>
          <a:p>
            <a:r>
              <a:rPr lang="cs-CZ" dirty="0" smtClean="0"/>
              <a:t>Google Chrome</a:t>
            </a:r>
          </a:p>
          <a:p>
            <a:r>
              <a:rPr lang="cs-CZ" dirty="0" smtClean="0"/>
              <a:t>MS Paint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4CF-0184-441B-8C64-CA7BD1CE1F1F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4CF-0184-441B-8C64-CA7BD1CE1F1F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8" name="Tlačítko akce: Dopředu nebo Další 7">
            <a:hlinkClick r:id="rId2" action="ppaction://hlinkpres?slideindex=1&amp;slidetitle=Snímek 1" highlightClick="1"/>
          </p:cNvPr>
          <p:cNvSpPr/>
          <p:nvPr/>
        </p:nvSpPr>
        <p:spPr>
          <a:xfrm>
            <a:off x="3671900" y="3789040"/>
            <a:ext cx="1800200" cy="648072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/>
              <a:t>O mně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Jméno: Jan Mottl</a:t>
            </a:r>
          </a:p>
          <a:p>
            <a:r>
              <a:rPr lang="cs-CZ" dirty="0" smtClean="0"/>
              <a:t>Věk: 19 let</a:t>
            </a:r>
          </a:p>
          <a:p>
            <a:r>
              <a:rPr lang="cs-CZ" dirty="0" smtClean="0"/>
              <a:t>Třída: 4.B</a:t>
            </a:r>
          </a:p>
          <a:p>
            <a:endParaRPr lang="cs-CZ" dirty="0"/>
          </a:p>
          <a:p>
            <a:r>
              <a:rPr lang="cs-CZ" dirty="0" smtClean="0"/>
              <a:t>Zájmy:</a:t>
            </a:r>
          </a:p>
          <a:p>
            <a:pPr lvl="1"/>
            <a:r>
              <a:rPr lang="cs-CZ" dirty="0" smtClean="0"/>
              <a:t>Hudba</a:t>
            </a:r>
          </a:p>
          <a:p>
            <a:pPr lvl="1"/>
            <a:r>
              <a:rPr lang="cs-CZ" dirty="0" smtClean="0"/>
              <a:t>Kytara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DAA-F3FE-47DB-8C83-BC3FC834A411}" type="datetime1">
              <a:rPr lang="cs-CZ" sz="1400" smtClean="0"/>
              <a:pPr/>
              <a:t>27.3.2013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z="1400" smtClean="0"/>
              <a:pPr/>
              <a:t>2</a:t>
            </a:fld>
            <a:endParaRPr lang="cs-CZ" sz="14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z="1400" dirty="0" smtClean="0"/>
              <a:t>Jan Mottl 4.B</a:t>
            </a:r>
            <a:endParaRPr lang="cs-CZ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Výukové materiály z matematiky</a:t>
            </a:r>
          </a:p>
          <a:p>
            <a:pPr lvl="1"/>
            <a:r>
              <a:rPr lang="cs-CZ" sz="2400" dirty="0" smtClean="0"/>
              <a:t>Analytická geometrie</a:t>
            </a:r>
          </a:p>
          <a:p>
            <a:r>
              <a:rPr lang="cs-CZ" sz="2800" dirty="0" smtClean="0"/>
              <a:t>Zpracování v MS Office Word 2010</a:t>
            </a:r>
          </a:p>
          <a:p>
            <a:r>
              <a:rPr lang="cs-CZ" dirty="0" smtClean="0"/>
              <a:t>Určeno studentům SSPŠ</a:t>
            </a:r>
          </a:p>
          <a:p>
            <a:endParaRPr lang="cs-CZ" sz="2800" dirty="0"/>
          </a:p>
          <a:p>
            <a:r>
              <a:rPr lang="cs-CZ" dirty="0" smtClean="0"/>
              <a:t>Projekt má více částí</a:t>
            </a:r>
          </a:p>
          <a:p>
            <a:pPr lvl="1"/>
            <a:r>
              <a:rPr lang="cs-CZ" sz="2400" dirty="0" smtClean="0"/>
              <a:t>Analýza, harmonogram, plakát ...</a:t>
            </a:r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4CF-0184-441B-8C64-CA7BD1CE1F1F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krok</a:t>
            </a:r>
          </a:p>
          <a:p>
            <a:r>
              <a:rPr lang="cs-CZ" dirty="0" smtClean="0"/>
              <a:t>Rozebrání projektu</a:t>
            </a:r>
          </a:p>
          <a:p>
            <a:r>
              <a:rPr lang="cs-CZ" dirty="0" smtClean="0"/>
              <a:t>Ujasnění postupů práce</a:t>
            </a:r>
          </a:p>
          <a:p>
            <a:r>
              <a:rPr lang="cs-CZ" dirty="0" smtClean="0"/>
              <a:t>Zvolení celkové grafiky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4CF-0184-441B-8C64-CA7BD1CE1F1F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Harmonogram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Další důležitá součást projektu</a:t>
            </a:r>
          </a:p>
          <a:p>
            <a:r>
              <a:rPr lang="cs-CZ" dirty="0" smtClean="0"/>
              <a:t>Rozložení práce</a:t>
            </a:r>
          </a:p>
          <a:p>
            <a:r>
              <a:rPr lang="cs-CZ" dirty="0" smtClean="0"/>
              <a:t>Rozložení bodů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4CF-0184-441B-8C64-CA7BD1CE1F1F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7"/>
            <a:ext cx="8229600" cy="886900"/>
          </a:xfrm>
        </p:spPr>
        <p:txBody>
          <a:bodyPr/>
          <a:lstStyle/>
          <a:p>
            <a:r>
              <a:rPr lang="cs-CZ" dirty="0" smtClean="0"/>
              <a:t>Výukové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Analytická geometrie</a:t>
            </a:r>
          </a:p>
          <a:p>
            <a:pPr lvl="1"/>
            <a:r>
              <a:rPr lang="cs-CZ" dirty="0" smtClean="0"/>
              <a:t>Souřadnice a vzdálenost bodů</a:t>
            </a:r>
          </a:p>
          <a:p>
            <a:pPr lvl="1"/>
            <a:r>
              <a:rPr lang="cs-CZ" dirty="0" smtClean="0"/>
              <a:t>Souřadnice středu úsečky</a:t>
            </a:r>
          </a:p>
          <a:p>
            <a:pPr lvl="1"/>
            <a:r>
              <a:rPr lang="cs-CZ" dirty="0" smtClean="0"/>
              <a:t>Vektory</a:t>
            </a:r>
          </a:p>
          <a:p>
            <a:pPr lvl="1"/>
            <a:r>
              <a:rPr lang="cs-CZ" dirty="0" smtClean="0"/>
              <a:t>Parametrické vyjádření přímky a roviny</a:t>
            </a:r>
          </a:p>
          <a:p>
            <a:pPr lvl="1"/>
            <a:r>
              <a:rPr lang="cs-CZ" dirty="0" smtClean="0"/>
              <a:t>Obecná rovnice přímky a roviny</a:t>
            </a:r>
          </a:p>
          <a:p>
            <a:pPr lvl="1"/>
            <a:r>
              <a:rPr lang="cs-CZ" dirty="0" smtClean="0"/>
              <a:t>Směrnicový a úsekový tvar rovnice přímky</a:t>
            </a:r>
          </a:p>
          <a:p>
            <a:pPr lvl="1"/>
            <a:r>
              <a:rPr lang="cs-CZ" dirty="0" smtClean="0"/>
              <a:t>Odchylky přímek a roviny</a:t>
            </a:r>
          </a:p>
          <a:p>
            <a:pPr lvl="1"/>
            <a:r>
              <a:rPr lang="cs-CZ" dirty="0" smtClean="0"/>
              <a:t>Vzdálenost bodu od přímky a od roviny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4CF-0184-441B-8C64-CA7BD1CE1F1F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25235"/>
            <a:ext cx="8229600" cy="928255"/>
          </a:xfrm>
        </p:spPr>
        <p:txBody>
          <a:bodyPr/>
          <a:lstStyle/>
          <a:p>
            <a:r>
              <a:rPr lang="cs-CZ" dirty="0" smtClean="0"/>
              <a:t>Výukové materiály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Výběr grafiky</a:t>
            </a:r>
          </a:p>
          <a:p>
            <a:r>
              <a:rPr lang="cs-CZ" dirty="0" smtClean="0"/>
              <a:t>Rozdělení kapitol do 3 částí</a:t>
            </a:r>
          </a:p>
          <a:p>
            <a:pPr lvl="1"/>
            <a:r>
              <a:rPr lang="cs-CZ" dirty="0" smtClean="0"/>
              <a:t>Teorie</a:t>
            </a:r>
          </a:p>
          <a:p>
            <a:pPr lvl="1"/>
            <a:r>
              <a:rPr lang="cs-CZ" dirty="0" smtClean="0"/>
              <a:t>Řešený příklad</a:t>
            </a:r>
          </a:p>
          <a:p>
            <a:pPr lvl="1"/>
            <a:r>
              <a:rPr lang="cs-CZ" dirty="0" smtClean="0"/>
              <a:t>Cvičné příklady</a:t>
            </a:r>
            <a:endParaRPr lang="cs-CZ" dirty="0"/>
          </a:p>
        </p:txBody>
      </p:sp>
      <p:pic>
        <p:nvPicPr>
          <p:cNvPr id="9" name="Zástupný symbol pro obsah 8" descr="kapitola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02298" y="2060575"/>
            <a:ext cx="3987554" cy="4065588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84CF-0184-441B-8C64-CA7BD1CE1F1F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2060848"/>
            <a:ext cx="3528392" cy="4065315"/>
          </a:xfrm>
        </p:spPr>
        <p:txBody>
          <a:bodyPr/>
          <a:lstStyle/>
          <a:p>
            <a:r>
              <a:rPr lang="cs-CZ" dirty="0" smtClean="0"/>
              <a:t>Potřeba obrázky</a:t>
            </a:r>
          </a:p>
          <a:p>
            <a:pPr lvl="1"/>
            <a:r>
              <a:rPr lang="cs-CZ" dirty="0" smtClean="0"/>
              <a:t>Většina vytvořena v CorelDRAW10</a:t>
            </a:r>
          </a:p>
          <a:p>
            <a:r>
              <a:rPr lang="cs-CZ" dirty="0" smtClean="0"/>
              <a:t>Rovnice přes Editor rovnic 3.0</a:t>
            </a:r>
          </a:p>
          <a:p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778-90B2-4AC1-A916-001E1E0E3801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0" name="Zástupný symbol pro obsah 9" descr="Výukové materiály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2226996"/>
            <a:ext cx="4105275" cy="3732746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Výukové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závěru dokumentu 2 testy</a:t>
            </a:r>
          </a:p>
          <a:p>
            <a:pPr lvl="1"/>
            <a:r>
              <a:rPr lang="cs-CZ" dirty="0" smtClean="0"/>
              <a:t>Každý test má 9 příkladů</a:t>
            </a:r>
          </a:p>
          <a:p>
            <a:pPr lvl="1"/>
            <a:r>
              <a:rPr lang="cs-CZ" dirty="0" smtClean="0"/>
              <a:t>Řešení na následující straně</a:t>
            </a:r>
            <a:endParaRPr lang="cs-CZ" dirty="0"/>
          </a:p>
        </p:txBody>
      </p:sp>
      <p:pic>
        <p:nvPicPr>
          <p:cNvPr id="8" name="Zástupný symbol pro obsah 7" descr="Test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204864"/>
            <a:ext cx="4248721" cy="3354956"/>
          </a:xfrm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778-90B2-4AC1-A916-001E1E0E3801}" type="datetime1">
              <a:rPr lang="cs-CZ" smtClean="0"/>
              <a:pPr/>
              <a:t>27.3.2013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Jan Mottl 4.B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A5CA-155F-4658-91C7-315C1E8BE9A3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287</Words>
  <Application>Microsoft Office PowerPoint</Application>
  <PresentationFormat>Předvádění na obrazovce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Matematika 3</vt:lpstr>
      <vt:lpstr>O mně</vt:lpstr>
      <vt:lpstr>Popis projektu</vt:lpstr>
      <vt:lpstr>Analýza</vt:lpstr>
      <vt:lpstr>Harmonogram</vt:lpstr>
      <vt:lpstr>Výukové materiály</vt:lpstr>
      <vt:lpstr>Výukové materiály</vt:lpstr>
      <vt:lpstr>Výukové materiály</vt:lpstr>
      <vt:lpstr>Výukové materiály</vt:lpstr>
      <vt:lpstr>Výukové materiály</vt:lpstr>
      <vt:lpstr>Plakát</vt:lpstr>
      <vt:lpstr>Booklet</vt:lpstr>
      <vt:lpstr>Polep CD</vt:lpstr>
      <vt:lpstr>Webové stránky</vt:lpstr>
      <vt:lpstr>Použitý software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Mottl</dc:creator>
  <cp:lastModifiedBy>Mottl</cp:lastModifiedBy>
  <cp:revision>55</cp:revision>
  <dcterms:created xsi:type="dcterms:W3CDTF">2013-03-11T21:10:59Z</dcterms:created>
  <dcterms:modified xsi:type="dcterms:W3CDTF">2013-03-27T13:22:12Z</dcterms:modified>
</cp:coreProperties>
</file>